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19"/>
  </p:notesMasterIdLst>
  <p:handoutMasterIdLst>
    <p:handoutMasterId r:id="rId20"/>
  </p:handoutMasterIdLst>
  <p:sldIdLst>
    <p:sldId id="369" r:id="rId7"/>
    <p:sldId id="341" r:id="rId8"/>
    <p:sldId id="387" r:id="rId9"/>
    <p:sldId id="382" r:id="rId10"/>
    <p:sldId id="383" r:id="rId11"/>
    <p:sldId id="388" r:id="rId12"/>
    <p:sldId id="389" r:id="rId13"/>
    <p:sldId id="378" r:id="rId14"/>
    <p:sldId id="379" r:id="rId15"/>
    <p:sldId id="386" r:id="rId16"/>
    <p:sldId id="370" r:id="rId17"/>
    <p:sldId id="36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C8E"/>
    <a:srgbClr val="194C8D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35E4DD-FBC5-4057-8F6E-659683E6F0A6}" v="7" dt="2023-01-12T07:53:12.4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23" Type="http://schemas.openxmlformats.org/officeDocument/2006/relationships/theme" Target="theme/theme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3135E4DD-FBC5-4057-8F6E-659683E6F0A6}"/>
    <pc:docChg chg="custSel addSld delSld modSld sldOrd">
      <pc:chgData name="Rudina Goxharaj" userId="4c7967008258634d" providerId="LiveId" clId="{3135E4DD-FBC5-4057-8F6E-659683E6F0A6}" dt="2023-01-12T08:29:09.147" v="4710" actId="5793"/>
      <pc:docMkLst>
        <pc:docMk/>
      </pc:docMkLst>
      <pc:sldChg chg="modSp mod">
        <pc:chgData name="Rudina Goxharaj" userId="4c7967008258634d" providerId="LiveId" clId="{3135E4DD-FBC5-4057-8F6E-659683E6F0A6}" dt="2023-01-12T07:54:24.111" v="2076" actId="6549"/>
        <pc:sldMkLst>
          <pc:docMk/>
          <pc:sldMk cId="0" sldId="341"/>
        </pc:sldMkLst>
        <pc:spChg chg="mod">
          <ac:chgData name="Rudina Goxharaj" userId="4c7967008258634d" providerId="LiveId" clId="{3135E4DD-FBC5-4057-8F6E-659683E6F0A6}" dt="2023-01-12T07:54:08.773" v="1998" actId="6549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3135E4DD-FBC5-4057-8F6E-659683E6F0A6}" dt="2023-01-12T07:54:24.111" v="2076" actId="6549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3135E4DD-FBC5-4057-8F6E-659683E6F0A6}" dt="2023-01-12T07:55:01.537" v="2123" actId="6549"/>
        <pc:sldMkLst>
          <pc:docMk/>
          <pc:sldMk cId="0" sldId="369"/>
        </pc:sldMkLst>
        <pc:spChg chg="mod">
          <ac:chgData name="Rudina Goxharaj" userId="4c7967008258634d" providerId="LiveId" clId="{3135E4DD-FBC5-4057-8F6E-659683E6F0A6}" dt="2023-01-12T07:55:01.537" v="2123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3135E4DD-FBC5-4057-8F6E-659683E6F0A6}" dt="2023-01-09T21:06:23.818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modSp del mod ord modNotesTx">
        <pc:chgData name="Rudina Goxharaj" userId="4c7967008258634d" providerId="LiveId" clId="{3135E4DD-FBC5-4057-8F6E-659683E6F0A6}" dt="2023-01-12T07:44:10.441" v="1931" actId="47"/>
        <pc:sldMkLst>
          <pc:docMk/>
          <pc:sldMk cId="0" sldId="372"/>
        </pc:sldMkLst>
        <pc:spChg chg="mod">
          <ac:chgData name="Rudina Goxharaj" userId="4c7967008258634d" providerId="LiveId" clId="{3135E4DD-FBC5-4057-8F6E-659683E6F0A6}" dt="2023-01-10T11:44:32.270" v="1879" actId="20577"/>
          <ac:spMkLst>
            <pc:docMk/>
            <pc:sldMk cId="0" sldId="372"/>
            <ac:spMk id="9218" creationId="{88F8B889-9380-6C9D-694B-8A6E7465E289}"/>
          </ac:spMkLst>
        </pc:spChg>
        <pc:spChg chg="mod">
          <ac:chgData name="Rudina Goxharaj" userId="4c7967008258634d" providerId="LiveId" clId="{3135E4DD-FBC5-4057-8F6E-659683E6F0A6}" dt="2023-01-10T11:44:19.767" v="1814" actId="20577"/>
          <ac:spMkLst>
            <pc:docMk/>
            <pc:sldMk cId="0" sldId="372"/>
            <ac:spMk id="10242" creationId="{1FEDAE6F-25A7-6D42-04F6-6D94B81D3432}"/>
          </ac:spMkLst>
        </pc:spChg>
      </pc:sldChg>
      <pc:sldChg chg="del">
        <pc:chgData name="Rudina Goxharaj" userId="4c7967008258634d" providerId="LiveId" clId="{3135E4DD-FBC5-4057-8F6E-659683E6F0A6}" dt="2023-01-10T14:30:27.187" v="1922" actId="47"/>
        <pc:sldMkLst>
          <pc:docMk/>
          <pc:sldMk cId="1400427510" sldId="373"/>
        </pc:sldMkLst>
      </pc:sldChg>
      <pc:sldChg chg="del">
        <pc:chgData name="Rudina Goxharaj" userId="4c7967008258634d" providerId="LiveId" clId="{3135E4DD-FBC5-4057-8F6E-659683E6F0A6}" dt="2023-01-10T14:30:27.958" v="1923" actId="47"/>
        <pc:sldMkLst>
          <pc:docMk/>
          <pc:sldMk cId="3292271206" sldId="374"/>
        </pc:sldMkLst>
      </pc:sldChg>
      <pc:sldChg chg="del">
        <pc:chgData name="Rudina Goxharaj" userId="4c7967008258634d" providerId="LiveId" clId="{3135E4DD-FBC5-4057-8F6E-659683E6F0A6}" dt="2023-01-10T14:28:31.103" v="1916" actId="47"/>
        <pc:sldMkLst>
          <pc:docMk/>
          <pc:sldMk cId="3794609091" sldId="375"/>
        </pc:sldMkLst>
      </pc:sldChg>
      <pc:sldChg chg="del">
        <pc:chgData name="Rudina Goxharaj" userId="4c7967008258634d" providerId="LiveId" clId="{3135E4DD-FBC5-4057-8F6E-659683E6F0A6}" dt="2023-01-10T14:28:27.028" v="1915" actId="47"/>
        <pc:sldMkLst>
          <pc:docMk/>
          <pc:sldMk cId="2413403506" sldId="376"/>
        </pc:sldMkLst>
      </pc:sldChg>
      <pc:sldChg chg="del">
        <pc:chgData name="Rudina Goxharaj" userId="4c7967008258634d" providerId="LiveId" clId="{3135E4DD-FBC5-4057-8F6E-659683E6F0A6}" dt="2023-01-10T14:28:31.850" v="1917" actId="47"/>
        <pc:sldMkLst>
          <pc:docMk/>
          <pc:sldMk cId="4277777635" sldId="377"/>
        </pc:sldMkLst>
      </pc:sldChg>
      <pc:sldChg chg="add">
        <pc:chgData name="Rudina Goxharaj" userId="4c7967008258634d" providerId="LiveId" clId="{3135E4DD-FBC5-4057-8F6E-659683E6F0A6}" dt="2023-01-12T07:53:05.169" v="1932"/>
        <pc:sldMkLst>
          <pc:docMk/>
          <pc:sldMk cId="0" sldId="378"/>
        </pc:sldMkLst>
      </pc:sldChg>
      <pc:sldChg chg="del">
        <pc:chgData name="Rudina Goxharaj" userId="4c7967008258634d" providerId="LiveId" clId="{3135E4DD-FBC5-4057-8F6E-659683E6F0A6}" dt="2023-01-10T14:28:32.504" v="1918" actId="47"/>
        <pc:sldMkLst>
          <pc:docMk/>
          <pc:sldMk cId="2138802699" sldId="378"/>
        </pc:sldMkLst>
      </pc:sldChg>
      <pc:sldChg chg="add">
        <pc:chgData name="Rudina Goxharaj" userId="4c7967008258634d" providerId="LiveId" clId="{3135E4DD-FBC5-4057-8F6E-659683E6F0A6}" dt="2023-01-12T07:53:12.453" v="1933"/>
        <pc:sldMkLst>
          <pc:docMk/>
          <pc:sldMk cId="0" sldId="379"/>
        </pc:sldMkLst>
      </pc:sldChg>
      <pc:sldChg chg="del">
        <pc:chgData name="Rudina Goxharaj" userId="4c7967008258634d" providerId="LiveId" clId="{3135E4DD-FBC5-4057-8F6E-659683E6F0A6}" dt="2023-01-10T14:28:33.292" v="1919" actId="47"/>
        <pc:sldMkLst>
          <pc:docMk/>
          <pc:sldMk cId="1135611390" sldId="379"/>
        </pc:sldMkLst>
      </pc:sldChg>
      <pc:sldChg chg="del">
        <pc:chgData name="Rudina Goxharaj" userId="4c7967008258634d" providerId="LiveId" clId="{3135E4DD-FBC5-4057-8F6E-659683E6F0A6}" dt="2023-01-10T14:28:34.125" v="1920" actId="47"/>
        <pc:sldMkLst>
          <pc:docMk/>
          <pc:sldMk cId="961669475" sldId="380"/>
        </pc:sldMkLst>
      </pc:sldChg>
      <pc:sldChg chg="del">
        <pc:chgData name="Rudina Goxharaj" userId="4c7967008258634d" providerId="LiveId" clId="{3135E4DD-FBC5-4057-8F6E-659683E6F0A6}" dt="2023-01-10T14:28:35.211" v="1921" actId="47"/>
        <pc:sldMkLst>
          <pc:docMk/>
          <pc:sldMk cId="1818401720" sldId="381"/>
        </pc:sldMkLst>
      </pc:sldChg>
      <pc:sldChg chg="modSp mod ord modNotesTx">
        <pc:chgData name="Rudina Goxharaj" userId="4c7967008258634d" providerId="LiveId" clId="{3135E4DD-FBC5-4057-8F6E-659683E6F0A6}" dt="2023-01-12T08:10:38.576" v="2996" actId="20577"/>
        <pc:sldMkLst>
          <pc:docMk/>
          <pc:sldMk cId="2649972319" sldId="382"/>
        </pc:sldMkLst>
        <pc:spChg chg="mod">
          <ac:chgData name="Rudina Goxharaj" userId="4c7967008258634d" providerId="LiveId" clId="{3135E4DD-FBC5-4057-8F6E-659683E6F0A6}" dt="2023-01-12T08:10:17.559" v="2957" actId="20577"/>
          <ac:spMkLst>
            <pc:docMk/>
            <pc:sldMk cId="2649972319" sldId="382"/>
            <ac:spMk id="10242" creationId="{1FEDAE6F-25A7-6D42-04F6-6D94B81D3432}"/>
          </ac:spMkLst>
        </pc:spChg>
      </pc:sldChg>
      <pc:sldChg chg="modSp mod ord">
        <pc:chgData name="Rudina Goxharaj" userId="4c7967008258634d" providerId="LiveId" clId="{3135E4DD-FBC5-4057-8F6E-659683E6F0A6}" dt="2023-01-12T08:25:47.554" v="4254" actId="6549"/>
        <pc:sldMkLst>
          <pc:docMk/>
          <pc:sldMk cId="633706777" sldId="383"/>
        </pc:sldMkLst>
        <pc:spChg chg="mod">
          <ac:chgData name="Rudina Goxharaj" userId="4c7967008258634d" providerId="LiveId" clId="{3135E4DD-FBC5-4057-8F6E-659683E6F0A6}" dt="2023-01-12T08:25:47.554" v="4254" actId="6549"/>
          <ac:spMkLst>
            <pc:docMk/>
            <pc:sldMk cId="633706777" sldId="383"/>
            <ac:spMk id="9218" creationId="{88F8B889-9380-6C9D-694B-8A6E7465E289}"/>
          </ac:spMkLst>
        </pc:spChg>
        <pc:spChg chg="mod">
          <ac:chgData name="Rudina Goxharaj" userId="4c7967008258634d" providerId="LiveId" clId="{3135E4DD-FBC5-4057-8F6E-659683E6F0A6}" dt="2023-01-12T08:11:38.221" v="3059" actId="6549"/>
          <ac:spMkLst>
            <pc:docMk/>
            <pc:sldMk cId="633706777" sldId="383"/>
            <ac:spMk id="10242" creationId="{1FEDAE6F-25A7-6D42-04F6-6D94B81D3432}"/>
          </ac:spMkLst>
        </pc:spChg>
      </pc:sldChg>
      <pc:sldChg chg="modSp add del mod ord">
        <pc:chgData name="Rudina Goxharaj" userId="4c7967008258634d" providerId="LiveId" clId="{3135E4DD-FBC5-4057-8F6E-659683E6F0A6}" dt="2023-01-12T07:38:42.391" v="1927" actId="47"/>
        <pc:sldMkLst>
          <pc:docMk/>
          <pc:sldMk cId="0" sldId="384"/>
        </pc:sldMkLst>
        <pc:spChg chg="mod">
          <ac:chgData name="Rudina Goxharaj" userId="4c7967008258634d" providerId="LiveId" clId="{3135E4DD-FBC5-4057-8F6E-659683E6F0A6}" dt="2023-01-10T14:20:06.180" v="1914" actId="20577"/>
          <ac:spMkLst>
            <pc:docMk/>
            <pc:sldMk cId="0" sldId="384"/>
            <ac:spMk id="11266" creationId="{00000000-0000-0000-0000-000000000000}"/>
          </ac:spMkLst>
        </pc:spChg>
        <pc:spChg chg="mod">
          <ac:chgData name="Rudina Goxharaj" userId="4c7967008258634d" providerId="LiveId" clId="{3135E4DD-FBC5-4057-8F6E-659683E6F0A6}" dt="2023-01-10T11:38:39.922" v="875" actId="20577"/>
          <ac:spMkLst>
            <pc:docMk/>
            <pc:sldMk cId="0" sldId="384"/>
            <ac:spMk id="11267" creationId="{00000000-0000-0000-0000-000000000000}"/>
          </ac:spMkLst>
        </pc:spChg>
      </pc:sldChg>
      <pc:sldChg chg="modSp add del mod">
        <pc:chgData name="Rudina Goxharaj" userId="4c7967008258634d" providerId="LiveId" clId="{3135E4DD-FBC5-4057-8F6E-659683E6F0A6}" dt="2023-01-12T07:38:41.329" v="1926" actId="47"/>
        <pc:sldMkLst>
          <pc:docMk/>
          <pc:sldMk cId="0" sldId="385"/>
        </pc:sldMkLst>
        <pc:spChg chg="mod">
          <ac:chgData name="Rudina Goxharaj" userId="4c7967008258634d" providerId="LiveId" clId="{3135E4DD-FBC5-4057-8F6E-659683E6F0A6}" dt="2023-01-10T11:42:46.237" v="1642" actId="6549"/>
          <ac:spMkLst>
            <pc:docMk/>
            <pc:sldMk cId="0" sldId="385"/>
            <ac:spMk id="10242" creationId="{00000000-0000-0000-0000-000000000000}"/>
          </ac:spMkLst>
        </pc:spChg>
        <pc:spChg chg="mod">
          <ac:chgData name="Rudina Goxharaj" userId="4c7967008258634d" providerId="LiveId" clId="{3135E4DD-FBC5-4057-8F6E-659683E6F0A6}" dt="2023-01-10T11:40:04.148" v="1056" actId="6549"/>
          <ac:spMkLst>
            <pc:docMk/>
            <pc:sldMk cId="0" sldId="385"/>
            <ac:spMk id="10243" creationId="{00000000-0000-0000-0000-000000000000}"/>
          </ac:spMkLst>
        </pc:spChg>
      </pc:sldChg>
      <pc:sldChg chg="add ord">
        <pc:chgData name="Rudina Goxharaj" userId="4c7967008258634d" providerId="LiveId" clId="{3135E4DD-FBC5-4057-8F6E-659683E6F0A6}" dt="2023-01-12T08:11:04.329" v="2998"/>
        <pc:sldMkLst>
          <pc:docMk/>
          <pc:sldMk cId="0" sldId="386"/>
        </pc:sldMkLst>
      </pc:sldChg>
      <pc:sldChg chg="modSp add mod ord">
        <pc:chgData name="Rudina Goxharaj" userId="4c7967008258634d" providerId="LiveId" clId="{3135E4DD-FBC5-4057-8F6E-659683E6F0A6}" dt="2023-01-12T07:58:50.263" v="2562" actId="6549"/>
        <pc:sldMkLst>
          <pc:docMk/>
          <pc:sldMk cId="3084254925" sldId="387"/>
        </pc:sldMkLst>
        <pc:spChg chg="mod">
          <ac:chgData name="Rudina Goxharaj" userId="4c7967008258634d" providerId="LiveId" clId="{3135E4DD-FBC5-4057-8F6E-659683E6F0A6}" dt="2023-01-12T07:58:50.263" v="2562" actId="6549"/>
          <ac:spMkLst>
            <pc:docMk/>
            <pc:sldMk cId="3084254925" sldId="387"/>
            <ac:spMk id="9218" creationId="{88F8B889-9380-6C9D-694B-8A6E7465E289}"/>
          </ac:spMkLst>
        </pc:spChg>
        <pc:spChg chg="mod">
          <ac:chgData name="Rudina Goxharaj" userId="4c7967008258634d" providerId="LiveId" clId="{3135E4DD-FBC5-4057-8F6E-659683E6F0A6}" dt="2023-01-12T07:55:21.174" v="2180" actId="6549"/>
          <ac:spMkLst>
            <pc:docMk/>
            <pc:sldMk cId="3084254925" sldId="387"/>
            <ac:spMk id="10242" creationId="{1FEDAE6F-25A7-6D42-04F6-6D94B81D3432}"/>
          </ac:spMkLst>
        </pc:spChg>
      </pc:sldChg>
      <pc:sldChg chg="modSp add mod">
        <pc:chgData name="Rudina Goxharaj" userId="4c7967008258634d" providerId="LiveId" clId="{3135E4DD-FBC5-4057-8F6E-659683E6F0A6}" dt="2023-01-12T08:29:09.147" v="4710" actId="5793"/>
        <pc:sldMkLst>
          <pc:docMk/>
          <pc:sldMk cId="4081568401" sldId="388"/>
        </pc:sldMkLst>
        <pc:spChg chg="mod">
          <ac:chgData name="Rudina Goxharaj" userId="4c7967008258634d" providerId="LiveId" clId="{3135E4DD-FBC5-4057-8F6E-659683E6F0A6}" dt="2023-01-12T08:29:09.147" v="4710" actId="5793"/>
          <ac:spMkLst>
            <pc:docMk/>
            <pc:sldMk cId="4081568401" sldId="388"/>
            <ac:spMk id="9218" creationId="{88F8B889-9380-6C9D-694B-8A6E7465E289}"/>
          </ac:spMkLst>
        </pc:spChg>
        <pc:spChg chg="mod">
          <ac:chgData name="Rudina Goxharaj" userId="4c7967008258634d" providerId="LiveId" clId="{3135E4DD-FBC5-4057-8F6E-659683E6F0A6}" dt="2023-01-12T08:26:26.940" v="4313" actId="20577"/>
          <ac:spMkLst>
            <pc:docMk/>
            <pc:sldMk cId="4081568401" sldId="388"/>
            <ac:spMk id="10242" creationId="{1FEDAE6F-25A7-6D42-04F6-6D94B81D3432}"/>
          </ac:spMkLst>
        </pc:spChg>
      </pc:sldChg>
      <pc:sldChg chg="modSp add mod">
        <pc:chgData name="Rudina Goxharaj" userId="4c7967008258634d" providerId="LiveId" clId="{3135E4DD-FBC5-4057-8F6E-659683E6F0A6}" dt="2023-01-12T08:20:18.850" v="3614" actId="6549"/>
        <pc:sldMkLst>
          <pc:docMk/>
          <pc:sldMk cId="1533477176" sldId="389"/>
        </pc:sldMkLst>
        <pc:spChg chg="mod">
          <ac:chgData name="Rudina Goxharaj" userId="4c7967008258634d" providerId="LiveId" clId="{3135E4DD-FBC5-4057-8F6E-659683E6F0A6}" dt="2023-01-12T08:20:18.850" v="3614" actId="6549"/>
          <ac:spMkLst>
            <pc:docMk/>
            <pc:sldMk cId="1533477176" sldId="389"/>
            <ac:spMk id="9218" creationId="{88F8B889-9380-6C9D-694B-8A6E7465E289}"/>
          </ac:spMkLst>
        </pc:spChg>
        <pc:spChg chg="mod">
          <ac:chgData name="Rudina Goxharaj" userId="4c7967008258634d" providerId="LiveId" clId="{3135E4DD-FBC5-4057-8F6E-659683E6F0A6}" dt="2023-01-12T08:17:59.682" v="3274" actId="6549"/>
          <ac:spMkLst>
            <pc:docMk/>
            <pc:sldMk cId="1533477176" sldId="389"/>
            <ac:spMk id="10242" creationId="{1FEDAE6F-25A7-6D42-04F6-6D94B81D343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0107232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86318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94317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noProof="0" dirty="0"/>
              <a:t>Trainer must guide the teams if needed. Key elements to find: Coordination and Planning. Also being aware: We are not alone, there more of us in each sector, we can support each other. Finally: the overall work site safety. </a:t>
            </a:r>
            <a:r>
              <a:rPr lang="en-AU" altLang="de-DE" sz="12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minutes for discussion and 5 minutes per group to present the results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4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4075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06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Coordination and Planning of rescue work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3264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80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333690"/>
            <a:ext cx="23112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06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019550"/>
            <a:ext cx="25747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6AB33C9-84AD-43A0-9782-0C1F1B247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0000"/>
            <a:ext cx="8382000" cy="547800"/>
          </a:xfrm>
        </p:spPr>
        <p:txBody>
          <a:bodyPr anchor="t" anchorCtr="0"/>
          <a:lstStyle/>
          <a:p>
            <a:pPr marL="0" lvl="0" indent="0" algn="l" eaLnBrk="1" hangingPunct="1"/>
            <a:r>
              <a:rPr lang="en-AU" altLang="de-DE" sz="2800" kern="1200" dirty="0">
                <a:solidFill>
                  <a:srgbClr val="174C8E"/>
                </a:solidFill>
                <a:latin typeface="Arial" pitchFamily="34" charset="0"/>
                <a:ea typeface="ヒラギノ明朝 ProN W3" charset="-128"/>
                <a:cs typeface="Arial" pitchFamily="34" charset="0"/>
                <a:sym typeface="Times New Roman" pitchFamily="18" charset="0"/>
              </a:rPr>
              <a:t>Controlling the Scene</a:t>
            </a:r>
            <a:endParaRPr lang="de-DE" dirty="0"/>
          </a:p>
        </p:txBody>
      </p:sp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720000" y="1800000"/>
            <a:ext cx="8043000" cy="4038600"/>
          </a:xfrm>
        </p:spPr>
        <p:txBody>
          <a:bodyPr/>
          <a:lstStyle/>
          <a:p>
            <a:pPr marL="39688" indent="0">
              <a:buFont typeface="Times" charset="0"/>
              <a:buNone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… means to be </a:t>
            </a:r>
            <a:r>
              <a:rPr lang="en-AU" sz="2400" b="1" dirty="0">
                <a:solidFill>
                  <a:srgbClr val="174C8E"/>
                </a:solidFill>
                <a:latin typeface="Arial" charset="0"/>
                <a:cs typeface="Arial" charset="0"/>
              </a:rPr>
              <a:t>in charge of your surroundings</a:t>
            </a: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. After disasters, there are often bystanders who are not involved in search &amp; rescue works. But they might hamper them! </a:t>
            </a:r>
          </a:p>
          <a:p>
            <a:pPr marL="39688" indent="0">
              <a:buFont typeface="Times" charset="0"/>
              <a:buNone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To avoid that, you can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get the assistance of police or military personnel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set up boundary markers, entry and exit points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exclude people not involved in rescue operations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</a:rPr>
              <a:t>make arrangements for residents to return to their homes as soon as possible</a:t>
            </a:r>
          </a:p>
          <a:p>
            <a:pPr>
              <a:buFont typeface="Wingdings" charset="2"/>
              <a:buChar char="q"/>
              <a:defRPr/>
            </a:pPr>
            <a:endParaRPr lang="en-AU" dirty="0">
              <a:solidFill>
                <a:srgbClr val="174C8E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1" y="1295400"/>
            <a:ext cx="5913518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Coordination and planning of</a:t>
            </a:r>
            <a:br>
              <a:rPr lang="en-US" altLang="de-DE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rescue work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657600"/>
            <a:ext cx="5707144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How to use collated information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77200" cy="4190999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Responders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work effective and rescue people, by having the knowledge of:</a:t>
            </a:r>
          </a:p>
          <a:p>
            <a:pPr marL="622300" indent="-355600">
              <a:spcBef>
                <a:spcPts val="18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where to find victims</a:t>
            </a:r>
          </a:p>
          <a:p>
            <a:pPr marL="622300" indent="-35560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risks and dangers</a:t>
            </a:r>
          </a:p>
          <a:p>
            <a:pPr marL="622300" indent="-35560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being a rescuer/rescue team </a:t>
            </a:r>
          </a:p>
          <a:p>
            <a:pPr marL="622300" indent="-35560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being safe</a:t>
            </a:r>
          </a:p>
          <a:p>
            <a:pPr marL="622300" indent="-35560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doing assessment and sector dividing</a:t>
            </a:r>
          </a:p>
          <a:p>
            <a:pPr marL="39688" indent="0">
              <a:spcBef>
                <a:spcPts val="3000"/>
              </a:spcBef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what is missing now?</a:t>
            </a:r>
          </a:p>
          <a:p>
            <a:pPr marL="39688" indent="0"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1568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AU" altLang="de-DE" sz="28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learned </a:t>
            </a: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far:</a:t>
            </a:r>
          </a:p>
        </p:txBody>
      </p:sp>
    </p:spTree>
    <p:extLst>
      <p:ext uri="{BB962C8B-B14F-4D97-AF65-F5344CB8AC3E}">
        <p14:creationId xmlns:p14="http://schemas.microsoft.com/office/powerpoint/2010/main" val="30842549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0" y="3810000"/>
            <a:ext cx="2133600" cy="2133600"/>
          </a:xfrm>
          <a:prstGeom prst="rect">
            <a:avLst/>
          </a:prstGeom>
        </p:spPr>
      </p:pic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00" y="1800000"/>
            <a:ext cx="81534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up in two groups and discuss:</a:t>
            </a:r>
          </a:p>
          <a:p>
            <a:pPr eaLnBrk="1" hangingPunct="1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is missing for successful rescue work?</a:t>
            </a: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What to do with all the gathered information?</a:t>
            </a:r>
          </a:p>
          <a:p>
            <a:pPr marL="269875" lvl="0">
              <a:spcBef>
                <a:spcPts val="800"/>
              </a:spcBef>
              <a:buSzPct val="100000"/>
            </a:pP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E599141B-EFB7-41DE-ADD1-F9FE547DE1E6}"/>
              </a:ext>
            </a:extLst>
          </p:cNvPr>
          <p:cNvSpPr txBox="1"/>
          <p:nvPr/>
        </p:nvSpPr>
        <p:spPr>
          <a:xfrm>
            <a:off x="5943600" y="54672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r>
              <a:rPr 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20 </a:t>
            </a:r>
            <a:r>
              <a:rPr lang="de-DE" sz="2000" i="1" dirty="0" err="1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r>
              <a:rPr 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91F18D51-1BF2-4739-ACA9-360A4472C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156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Work</a:t>
            </a:r>
          </a:p>
        </p:txBody>
      </p:sp>
    </p:spTree>
    <p:extLst>
      <p:ext uri="{BB962C8B-B14F-4D97-AF65-F5344CB8AC3E}">
        <p14:creationId xmlns:p14="http://schemas.microsoft.com/office/powerpoint/2010/main" val="264997231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119200" cy="2667000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are not alone, there will be many more people on site.</a:t>
            </a:r>
          </a:p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together in a coordinated and organized way, you can: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 tools (like timber, tools, first aid kits, etc.)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set priorities for worksites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co-operate with professionals in difficult rescues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 professional medical posts for victims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make sure that all buildings will be assessed 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23898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missing!</a:t>
            </a:r>
          </a:p>
        </p:txBody>
      </p:sp>
    </p:spTree>
    <p:extLst>
      <p:ext uri="{BB962C8B-B14F-4D97-AF65-F5344CB8AC3E}">
        <p14:creationId xmlns:p14="http://schemas.microsoft.com/office/powerpoint/2010/main" val="63370677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077200" cy="2667000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 must have a vision of how to work effective, no matter if professional or non-professional.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 120 hours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rescue! </a:t>
            </a: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ahead: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shifting and resting time for rescuers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finding new people who join the rescue team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next steps to take</a:t>
            </a: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303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– to take the long view</a:t>
            </a:r>
          </a:p>
        </p:txBody>
      </p:sp>
    </p:spTree>
    <p:extLst>
      <p:ext uri="{BB962C8B-B14F-4D97-AF65-F5344CB8AC3E}">
        <p14:creationId xmlns:p14="http://schemas.microsoft.com/office/powerpoint/2010/main" val="408156840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76401"/>
            <a:ext cx="8077200" cy="2667000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will be many worksite to help at the same time. To keep everyone safe you need a clear definition for:</a:t>
            </a:r>
          </a:p>
          <a:p>
            <a:pPr marL="269875" indent="358775">
              <a:spcBef>
                <a:spcPts val="24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 zones</a:t>
            </a:r>
          </a:p>
          <a:p>
            <a:pPr marL="874712" lvl="1" indent="-358775">
              <a:spcBef>
                <a:spcPts val="0"/>
              </a:spcBef>
              <a:buClrTx/>
              <a:buFont typeface="Wingdings" panose="05000000000000000000" pitchFamily="2" charset="2"/>
              <a:buChar char="ð"/>
            </a:pPr>
            <a:r>
              <a:rPr lang="en-AU" altLang="de-DE" sz="2000" kern="1200" dirty="0">
                <a:solidFill>
                  <a:srgbClr val="194C8D">
                    <a:alpha val="60000"/>
                  </a:srgbClr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  <a:sym typeface="Times New Roman" panose="02020603050405020304" pitchFamily="18" charset="0"/>
              </a:rPr>
              <a:t>Where is it okay to go to?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hazardous areas</a:t>
            </a:r>
          </a:p>
          <a:p>
            <a:pPr marL="874712" lvl="1" indent="-358775">
              <a:spcBef>
                <a:spcPts val="0"/>
              </a:spcBef>
              <a:buClrTx/>
              <a:buFont typeface="Wingdings" panose="05000000000000000000" pitchFamily="2" charset="2"/>
              <a:buChar char="ð"/>
            </a:pPr>
            <a:r>
              <a:rPr lang="en-AU" altLang="de-DE" sz="2000" kern="1200" dirty="0">
                <a:solidFill>
                  <a:srgbClr val="194C8D">
                    <a:alpha val="60000"/>
                  </a:srgbClr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Where nobody should go and/or needs to be very careful?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outsiders</a:t>
            </a:r>
          </a:p>
          <a:p>
            <a:pPr marL="874712" lvl="1" indent="-358775">
              <a:spcBef>
                <a:spcPts val="0"/>
              </a:spcBef>
              <a:buClrTx/>
              <a:buFont typeface="Wingdings" panose="05000000000000000000" pitchFamily="2" charset="2"/>
              <a:buChar char="ð"/>
            </a:pPr>
            <a:r>
              <a:rPr lang="en-AU" altLang="de-DE" sz="2000" kern="1200" dirty="0">
                <a:solidFill>
                  <a:srgbClr val="194C8D">
                    <a:alpha val="60000"/>
                  </a:srgbClr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Where and how do you keep bystanders out of dangerous areas?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  <a:p>
            <a:pPr marL="874712" lvl="1" indent="-358775">
              <a:spcBef>
                <a:spcPts val="0"/>
              </a:spcBef>
              <a:buClrTx/>
              <a:buFont typeface="Wingdings" panose="05000000000000000000" pitchFamily="2" charset="2"/>
              <a:buChar char="ð"/>
            </a:pPr>
            <a:r>
              <a:rPr lang="en-AU" altLang="de-DE" sz="2000" kern="1200" dirty="0">
                <a:solidFill>
                  <a:srgbClr val="194C8D">
                    <a:alpha val="60000"/>
                  </a:srgbClr>
                </a:solidFill>
                <a:latin typeface="Arial" panose="020B0604020202020204" pitchFamily="34" charset="0"/>
                <a:ea typeface="ヒラギノ明朝 ProN W3" charset="-128"/>
                <a:cs typeface="Arial" panose="020B0604020202020204" pitchFamily="34" charset="0"/>
              </a:rPr>
              <a:t>Who is in charge to look after your safety rules?</a:t>
            </a:r>
          </a:p>
          <a:p>
            <a:pPr marL="39688" indent="0"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4610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– you can not help others if you’re hurt</a:t>
            </a:r>
          </a:p>
        </p:txBody>
      </p:sp>
    </p:spTree>
    <p:extLst>
      <p:ext uri="{BB962C8B-B14F-4D97-AF65-F5344CB8AC3E}">
        <p14:creationId xmlns:p14="http://schemas.microsoft.com/office/powerpoint/2010/main" val="153347717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720000" y="1800000"/>
            <a:ext cx="4233000" cy="4038600"/>
          </a:xfrm>
        </p:spPr>
        <p:txBody>
          <a:bodyPr/>
          <a:lstStyle/>
          <a:p>
            <a:pPr marL="39688" indent="0">
              <a:buFont typeface="Times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Safe zones are where people can </a:t>
            </a:r>
            <a:r>
              <a:rPr lang="en-AU" altLang="de-DE" sz="2400" b="1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gather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, are </a:t>
            </a:r>
            <a:r>
              <a:rPr lang="en-AU" altLang="de-DE" sz="2400" b="1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treated 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for injuries or </a:t>
            </a:r>
            <a:r>
              <a:rPr lang="en-AU" altLang="de-DE" sz="2400" b="1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equipment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 can be laid out etc.</a:t>
            </a:r>
          </a:p>
          <a:p>
            <a:pPr marL="39688" indent="0">
              <a:buFont typeface="Times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Safe zones should be marked or signs put up, so that people know about them.</a:t>
            </a:r>
            <a:endParaRPr lang="en-AU" altLang="de-DE" dirty="0">
              <a:solidFill>
                <a:srgbClr val="174C8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612000" y="900000"/>
            <a:ext cx="20637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" charset="0"/>
              <a:buChar char="•"/>
              <a:defRPr sz="32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1pPr>
            <a:lvl2pPr marL="742950" indent="-28575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" charset="0"/>
              <a:buChar char="–"/>
              <a:defRPr sz="28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itchFamily="34" charset="0"/>
                <a:cs typeface="Arial" pitchFamily="34" charset="0"/>
                <a:sym typeface="Times New Roman" pitchFamily="18" charset="0"/>
              </a:rPr>
              <a:t>Safe Zones</a:t>
            </a:r>
          </a:p>
        </p:txBody>
      </p:sp>
      <p:pic>
        <p:nvPicPr>
          <p:cNvPr id="5" name="Picture 4" descr="Hazard area marke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524000"/>
            <a:ext cx="3617913" cy="3200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 25">
            <a:extLst>
              <a:ext uri="{FF2B5EF4-FFF2-40B4-BE49-F238E27FC236}">
                <a16:creationId xmlns:a16="http://schemas.microsoft.com/office/drawing/2014/main" xmlns="" id="{D982F4CA-4F4D-463C-85F6-FAE094DC738B}"/>
              </a:ext>
            </a:extLst>
          </p:cNvPr>
          <p:cNvSpPr/>
          <p:nvPr/>
        </p:nvSpPr>
        <p:spPr bwMode="gray">
          <a:xfrm rot="16864372">
            <a:off x="3365386" y="5229192"/>
            <a:ext cx="2070318" cy="133415"/>
          </a:xfrm>
          <a:custGeom>
            <a:avLst/>
            <a:gdLst/>
            <a:ahLst/>
            <a:cxnLst/>
            <a:rect l="l" t="t" r="r" b="b"/>
            <a:pathLst>
              <a:path w="146594" h="1357039">
                <a:moveTo>
                  <a:pt x="146594" y="0"/>
                </a:moveTo>
                <a:lnTo>
                  <a:pt x="146594" y="1357039"/>
                </a:lnTo>
                <a:lnTo>
                  <a:pt x="0" y="13465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tile tx="0" ty="0" sx="100000" sy="100000" flip="none" algn="tl"/>
          </a:blip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750"/>
              </a:spcAft>
            </a:pPr>
            <a:endParaRPr lang="en-US" sz="1350" dirty="0"/>
          </a:p>
        </p:txBody>
      </p:sp>
      <p:sp>
        <p:nvSpPr>
          <p:cNvPr id="6" name="Arrow">
            <a:extLst>
              <a:ext uri="{FF2B5EF4-FFF2-40B4-BE49-F238E27FC236}">
                <a16:creationId xmlns:a16="http://schemas.microsoft.com/office/drawing/2014/main" xmlns="" id="{E516DD03-DA59-4055-B071-8934133F200F}"/>
              </a:ext>
            </a:extLst>
          </p:cNvPr>
          <p:cNvSpPr/>
          <p:nvPr/>
        </p:nvSpPr>
        <p:spPr bwMode="gray">
          <a:xfrm flipH="1">
            <a:off x="3657600" y="4559762"/>
            <a:ext cx="1672407" cy="329276"/>
          </a:xfrm>
          <a:prstGeom prst="homePlate">
            <a:avLst>
              <a:gd name="adj" fmla="val 40822"/>
            </a:avLst>
          </a:prstGeom>
          <a:blipFill>
            <a:blip r:embed="rId3"/>
            <a:tile tx="0" ty="0" sx="100000" sy="100000" flip="none" algn="tl"/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750"/>
              </a:spcAft>
            </a:pPr>
            <a:r>
              <a:rPr lang="en-US" sz="2600" b="1" dirty="0">
                <a:solidFill>
                  <a:srgbClr val="C00000"/>
                </a:solidFill>
                <a:latin typeface="Arial Narrow" panose="020B0606020202030204" pitchFamily="34" charset="0"/>
              </a:rPr>
              <a:t>Safe Area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lussdiagramm: Magnetplattenspeicher 49">
            <a:extLst>
              <a:ext uri="{FF2B5EF4-FFF2-40B4-BE49-F238E27FC236}">
                <a16:creationId xmlns:a16="http://schemas.microsoft.com/office/drawing/2014/main" xmlns="" id="{092DA248-FCCB-436D-A563-39D0C433AD77}"/>
              </a:ext>
            </a:extLst>
          </p:cNvPr>
          <p:cNvSpPr/>
          <p:nvPr/>
        </p:nvSpPr>
        <p:spPr bwMode="auto">
          <a:xfrm>
            <a:off x="1356852" y="5441021"/>
            <a:ext cx="5534148" cy="502579"/>
          </a:xfrm>
          <a:prstGeom prst="flowChartMagneticDisk">
            <a:avLst/>
          </a:prstGeom>
          <a:solidFill>
            <a:srgbClr val="FF0000">
              <a:alpha val="40000"/>
            </a:srgbClr>
          </a:solidFill>
          <a:ln w="63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720000" y="1800000"/>
            <a:ext cx="7738200" cy="1770077"/>
          </a:xfrm>
        </p:spPr>
        <p:txBody>
          <a:bodyPr rIns="0"/>
          <a:lstStyle/>
          <a:p>
            <a:pPr marL="39688" indent="0">
              <a:buFont typeface="Times" charset="0"/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Responders should be able to </a:t>
            </a:r>
            <a:r>
              <a:rPr lang="en-AU" altLang="de-DE" sz="2400" b="1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define general areas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 where it is </a:t>
            </a:r>
            <a:r>
              <a:rPr lang="en-AU" altLang="de-DE" sz="2400" u="sng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 safe to be. Access to these areas should be restricted.</a:t>
            </a:r>
          </a:p>
          <a:p>
            <a:pPr marL="39688" indent="0">
              <a:buFont typeface="Times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itchFamily="34" charset="0"/>
                <a:cs typeface="Arial" pitchFamily="34" charset="0"/>
              </a:rPr>
              <a:t>As a rule of thumb, use:</a:t>
            </a:r>
          </a:p>
        </p:txBody>
      </p:sp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612000" y="900000"/>
            <a:ext cx="29848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spcBef>
                <a:spcPts val="800"/>
              </a:spcBef>
              <a:buClr>
                <a:srgbClr val="000000"/>
              </a:buClr>
              <a:buSzPct val="100000"/>
              <a:buFont typeface="Times" charset="0"/>
              <a:buChar char="•"/>
              <a:defRPr sz="32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1pPr>
            <a:lvl2pPr marL="742950" indent="-285750" eaLnBrk="0" hangingPunct="0">
              <a:spcBef>
                <a:spcPts val="700"/>
              </a:spcBef>
              <a:buClr>
                <a:srgbClr val="000000"/>
              </a:buClr>
              <a:buSzPct val="100000"/>
              <a:buFont typeface="Times" charset="0"/>
              <a:buChar char="–"/>
              <a:defRPr sz="28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2pPr>
            <a:lvl3pPr marL="1143000" indent="-228600" eaLnBrk="0" hangingPunct="0">
              <a:spcBef>
                <a:spcPts val="600"/>
              </a:spcBef>
              <a:buClr>
                <a:srgbClr val="000000"/>
              </a:buClr>
              <a:buSzPct val="100000"/>
              <a:buFont typeface="Times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3pPr>
            <a:lvl4pPr marL="16002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4pPr>
            <a:lvl5pPr marL="2057400" indent="-228600" eaLnBrk="0" hangingPunct="0">
              <a:spcBef>
                <a:spcPts val="500"/>
              </a:spcBef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  <a:ea typeface="ヒラギノ明朝 ProN W3" charset="-128"/>
                <a:cs typeface="Verdana" pitchFamily="34" charset="0"/>
                <a:sym typeface="Times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Times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itchFamily="34" charset="0"/>
                <a:cs typeface="Arial" pitchFamily="34" charset="0"/>
                <a:sym typeface="Times New Roman" pitchFamily="18" charset="0"/>
              </a:rPr>
              <a:t>Hazardous Areas</a:t>
            </a:r>
          </a:p>
        </p:txBody>
      </p:sp>
      <p:sp>
        <p:nvSpPr>
          <p:cNvPr id="2" name="Rechteck 1"/>
          <p:cNvSpPr/>
          <p:nvPr/>
        </p:nvSpPr>
        <p:spPr bwMode="auto">
          <a:xfrm>
            <a:off x="4114800" y="2971800"/>
            <a:ext cx="4114800" cy="533400"/>
          </a:xfrm>
          <a:prstGeom prst="rect">
            <a:avLst/>
          </a:prstGeom>
          <a:solidFill>
            <a:srgbClr val="174C8E">
              <a:alpha val="30000"/>
            </a:srgbClr>
          </a:solidFill>
          <a:ln w="9525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46800" tIns="45720" rIns="468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de-DE" sz="2400" dirty="0" err="1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height</a:t>
            </a:r>
            <a:r>
              <a:rPr 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 </a:t>
            </a:r>
            <a:r>
              <a:rPr lang="de-DE" sz="2400" dirty="0" err="1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of</a:t>
            </a:r>
            <a:r>
              <a:rPr 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 </a:t>
            </a:r>
            <a:r>
              <a:rPr lang="de-DE" sz="2400" dirty="0" err="1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the</a:t>
            </a:r>
            <a:r>
              <a:rPr 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 </a:t>
            </a:r>
            <a:r>
              <a:rPr lang="de-DE" sz="2400" dirty="0" err="1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structure</a:t>
            </a:r>
            <a:r>
              <a:rPr 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  <a:sym typeface="Times New Roman" charset="0"/>
              </a:rPr>
              <a:t> 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</a:rPr>
              <a:t>× 1,5</a:t>
            </a: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ヒラギノ明朝 ProN W3" charset="0"/>
                <a:cs typeface="Arial" panose="020B0604020202020204" pitchFamily="34" charset="0"/>
                <a:sym typeface="Times New Roman" charset="0"/>
              </a:rPr>
              <a:t> </a:t>
            </a:r>
            <a:endParaRPr kumimoji="0" lang="de-DE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ヒラギノ明朝 ProN W3" charset="0"/>
              <a:cs typeface="Arial" panose="020B0604020202020204" pitchFamily="34" charset="0"/>
              <a:sym typeface="Times New Roman" charset="0"/>
            </a:endParaRPr>
          </a:p>
        </p:txBody>
      </p:sp>
      <p:grpSp>
        <p:nvGrpSpPr>
          <p:cNvPr id="27" name="Group 6">
            <a:extLst>
              <a:ext uri="{FF2B5EF4-FFF2-40B4-BE49-F238E27FC236}">
                <a16:creationId xmlns:a16="http://schemas.microsoft.com/office/drawing/2014/main" xmlns="" id="{F79930E3-283E-451E-B01E-BC133054C094}"/>
              </a:ext>
            </a:extLst>
          </p:cNvPr>
          <p:cNvGrpSpPr>
            <a:grpSpLocks/>
          </p:cNvGrpSpPr>
          <p:nvPr/>
        </p:nvGrpSpPr>
        <p:grpSpPr bwMode="gray">
          <a:xfrm>
            <a:off x="3596856" y="3886200"/>
            <a:ext cx="1129321" cy="1694672"/>
            <a:chOff x="2972" y="1470"/>
            <a:chExt cx="1699" cy="1632"/>
          </a:xfrm>
        </p:grpSpPr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xmlns="" id="{DEB7A313-A3A6-44A3-822D-3CCF7BCBDA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036" y="1638"/>
              <a:ext cx="1552" cy="1464"/>
            </a:xfrm>
            <a:custGeom>
              <a:avLst/>
              <a:gdLst>
                <a:gd name="T0" fmla="*/ 776 w 1552"/>
                <a:gd name="T1" fmla="*/ 0 h 1464"/>
                <a:gd name="T2" fmla="*/ 3 w 1552"/>
                <a:gd name="T3" fmla="*/ 470 h 1464"/>
                <a:gd name="T4" fmla="*/ 0 w 1552"/>
                <a:gd name="T5" fmla="*/ 473 h 1464"/>
                <a:gd name="T6" fmla="*/ 0 w 1552"/>
                <a:gd name="T7" fmla="*/ 1464 h 1464"/>
                <a:gd name="T8" fmla="*/ 202 w 1552"/>
                <a:gd name="T9" fmla="*/ 1464 h 1464"/>
                <a:gd name="T10" fmla="*/ 258 w 1552"/>
                <a:gd name="T11" fmla="*/ 1424 h 1464"/>
                <a:gd name="T12" fmla="*/ 258 w 1552"/>
                <a:gd name="T13" fmla="*/ 639 h 1464"/>
                <a:gd name="T14" fmla="*/ 730 w 1552"/>
                <a:gd name="T15" fmla="*/ 639 h 1464"/>
                <a:gd name="T16" fmla="*/ 730 w 1552"/>
                <a:gd name="T17" fmla="*/ 1424 h 1464"/>
                <a:gd name="T18" fmla="*/ 785 w 1552"/>
                <a:gd name="T19" fmla="*/ 1464 h 1464"/>
                <a:gd name="T20" fmla="*/ 1552 w 1552"/>
                <a:gd name="T21" fmla="*/ 1464 h 1464"/>
                <a:gd name="T22" fmla="*/ 1552 w 1552"/>
                <a:gd name="T23" fmla="*/ 448 h 1464"/>
                <a:gd name="T24" fmla="*/ 776 w 1552"/>
                <a:gd name="T25" fmla="*/ 0 h 1464"/>
                <a:gd name="T26" fmla="*/ 1319 w 1552"/>
                <a:gd name="T27" fmla="*/ 992 h 1464"/>
                <a:gd name="T28" fmla="*/ 963 w 1552"/>
                <a:gd name="T29" fmla="*/ 992 h 1464"/>
                <a:gd name="T30" fmla="*/ 963 w 1552"/>
                <a:gd name="T31" fmla="*/ 639 h 1464"/>
                <a:gd name="T32" fmla="*/ 1319 w 1552"/>
                <a:gd name="T33" fmla="*/ 639 h 1464"/>
                <a:gd name="T34" fmla="*/ 1319 w 1552"/>
                <a:gd name="T35" fmla="*/ 992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52" h="1464">
                  <a:moveTo>
                    <a:pt x="776" y="0"/>
                  </a:moveTo>
                  <a:lnTo>
                    <a:pt x="3" y="470"/>
                  </a:lnTo>
                  <a:lnTo>
                    <a:pt x="0" y="473"/>
                  </a:lnTo>
                  <a:lnTo>
                    <a:pt x="0" y="1464"/>
                  </a:lnTo>
                  <a:lnTo>
                    <a:pt x="202" y="1464"/>
                  </a:lnTo>
                  <a:lnTo>
                    <a:pt x="258" y="1424"/>
                  </a:lnTo>
                  <a:lnTo>
                    <a:pt x="258" y="639"/>
                  </a:lnTo>
                  <a:lnTo>
                    <a:pt x="730" y="639"/>
                  </a:lnTo>
                  <a:lnTo>
                    <a:pt x="730" y="1424"/>
                  </a:lnTo>
                  <a:lnTo>
                    <a:pt x="785" y="1464"/>
                  </a:lnTo>
                  <a:lnTo>
                    <a:pt x="1552" y="1464"/>
                  </a:lnTo>
                  <a:lnTo>
                    <a:pt x="1552" y="448"/>
                  </a:lnTo>
                  <a:lnTo>
                    <a:pt x="776" y="0"/>
                  </a:lnTo>
                  <a:close/>
                  <a:moveTo>
                    <a:pt x="1319" y="992"/>
                  </a:moveTo>
                  <a:lnTo>
                    <a:pt x="963" y="992"/>
                  </a:lnTo>
                  <a:lnTo>
                    <a:pt x="963" y="639"/>
                  </a:lnTo>
                  <a:lnTo>
                    <a:pt x="1319" y="639"/>
                  </a:lnTo>
                  <a:lnTo>
                    <a:pt x="1319" y="9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xmlns="" id="{3D097CF0-DF5E-4A96-946B-320065548A2F}"/>
                </a:ext>
              </a:extLst>
            </p:cNvPr>
            <p:cNvSpPr>
              <a:spLocks/>
            </p:cNvSpPr>
            <p:nvPr/>
          </p:nvSpPr>
          <p:spPr bwMode="gray">
            <a:xfrm>
              <a:off x="3238" y="2295"/>
              <a:ext cx="292" cy="807"/>
            </a:xfrm>
            <a:custGeom>
              <a:avLst/>
              <a:gdLst>
                <a:gd name="T0" fmla="*/ 0 w 292"/>
                <a:gd name="T1" fmla="*/ 0 h 881"/>
                <a:gd name="T2" fmla="*/ 0 w 292"/>
                <a:gd name="T3" fmla="*/ 881 h 881"/>
                <a:gd name="T4" fmla="*/ 56 w 292"/>
                <a:gd name="T5" fmla="*/ 841 h 881"/>
                <a:gd name="T6" fmla="*/ 292 w 292"/>
                <a:gd name="T7" fmla="*/ 841 h 881"/>
                <a:gd name="T8" fmla="*/ 292 w 292"/>
                <a:gd name="T9" fmla="*/ 0 h 881"/>
                <a:gd name="T10" fmla="*/ 0 w 292"/>
                <a:gd name="T11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2" h="881">
                  <a:moveTo>
                    <a:pt x="0" y="0"/>
                  </a:moveTo>
                  <a:lnTo>
                    <a:pt x="0" y="881"/>
                  </a:lnTo>
                  <a:lnTo>
                    <a:pt x="56" y="841"/>
                  </a:lnTo>
                  <a:lnTo>
                    <a:pt x="292" y="841"/>
                  </a:lnTo>
                  <a:lnTo>
                    <a:pt x="29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xmlns="" id="{51A2FA8C-9D2C-4BBE-B1AB-A505B87493C1}"/>
                </a:ext>
              </a:extLst>
            </p:cNvPr>
            <p:cNvSpPr>
              <a:spLocks/>
            </p:cNvSpPr>
            <p:nvPr/>
          </p:nvSpPr>
          <p:spPr bwMode="gray">
            <a:xfrm>
              <a:off x="3530" y="2287"/>
              <a:ext cx="291" cy="815"/>
            </a:xfrm>
            <a:custGeom>
              <a:avLst/>
              <a:gdLst>
                <a:gd name="T0" fmla="*/ 0 w 291"/>
                <a:gd name="T1" fmla="*/ 0 h 881"/>
                <a:gd name="T2" fmla="*/ 0 w 291"/>
                <a:gd name="T3" fmla="*/ 841 h 881"/>
                <a:gd name="T4" fmla="*/ 236 w 291"/>
                <a:gd name="T5" fmla="*/ 841 h 881"/>
                <a:gd name="T6" fmla="*/ 291 w 291"/>
                <a:gd name="T7" fmla="*/ 881 h 881"/>
                <a:gd name="T8" fmla="*/ 291 w 291"/>
                <a:gd name="T9" fmla="*/ 0 h 881"/>
                <a:gd name="T10" fmla="*/ 0 w 291"/>
                <a:gd name="T11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881">
                  <a:moveTo>
                    <a:pt x="0" y="0"/>
                  </a:moveTo>
                  <a:lnTo>
                    <a:pt x="0" y="841"/>
                  </a:lnTo>
                  <a:lnTo>
                    <a:pt x="236" y="841"/>
                  </a:lnTo>
                  <a:lnTo>
                    <a:pt x="291" y="881"/>
                  </a:lnTo>
                  <a:lnTo>
                    <a:pt x="2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Rectangle 12">
              <a:extLst>
                <a:ext uri="{FF2B5EF4-FFF2-40B4-BE49-F238E27FC236}">
                  <a16:creationId xmlns:a16="http://schemas.microsoft.com/office/drawing/2014/main" xmlns="" id="{968F67C7-87FB-4AA4-8DC4-38532C7817A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03" y="2336"/>
              <a:ext cx="451" cy="726"/>
            </a:xfrm>
            <a:prstGeom prst="rect">
              <a:avLst/>
            </a:prstGeom>
            <a:solidFill>
              <a:srgbClr val="3D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Rectangle 13">
              <a:extLst>
                <a:ext uri="{FF2B5EF4-FFF2-40B4-BE49-F238E27FC236}">
                  <a16:creationId xmlns:a16="http://schemas.microsoft.com/office/drawing/2014/main" xmlns="" id="{76FE76C0-0BB2-40D9-8901-73FAA9629BE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03" y="2287"/>
              <a:ext cx="451" cy="364"/>
            </a:xfrm>
            <a:prstGeom prst="rect">
              <a:avLst/>
            </a:prstGeom>
            <a:solidFill>
              <a:srgbClr val="E2E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xmlns="" id="{32188956-E9A6-47DE-8C9B-E5C17F00545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294" y="2326"/>
              <a:ext cx="472" cy="736"/>
            </a:xfrm>
            <a:custGeom>
              <a:avLst/>
              <a:gdLst>
                <a:gd name="T0" fmla="*/ 0 w 472"/>
                <a:gd name="T1" fmla="*/ 841 h 841"/>
                <a:gd name="T2" fmla="*/ 472 w 472"/>
                <a:gd name="T3" fmla="*/ 841 h 841"/>
                <a:gd name="T4" fmla="*/ 472 w 472"/>
                <a:gd name="T5" fmla="*/ 0 h 841"/>
                <a:gd name="T6" fmla="*/ 0 w 472"/>
                <a:gd name="T7" fmla="*/ 0 h 841"/>
                <a:gd name="T8" fmla="*/ 0 w 472"/>
                <a:gd name="T9" fmla="*/ 841 h 841"/>
                <a:gd name="T10" fmla="*/ 18 w 472"/>
                <a:gd name="T11" fmla="*/ 19 h 841"/>
                <a:gd name="T12" fmla="*/ 454 w 472"/>
                <a:gd name="T13" fmla="*/ 19 h 841"/>
                <a:gd name="T14" fmla="*/ 454 w 472"/>
                <a:gd name="T15" fmla="*/ 823 h 841"/>
                <a:gd name="T16" fmla="*/ 18 w 472"/>
                <a:gd name="T17" fmla="*/ 823 h 841"/>
                <a:gd name="T18" fmla="*/ 18 w 472"/>
                <a:gd name="T19" fmla="*/ 19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841">
                  <a:moveTo>
                    <a:pt x="0" y="841"/>
                  </a:moveTo>
                  <a:lnTo>
                    <a:pt x="472" y="841"/>
                  </a:lnTo>
                  <a:lnTo>
                    <a:pt x="472" y="0"/>
                  </a:lnTo>
                  <a:lnTo>
                    <a:pt x="0" y="0"/>
                  </a:lnTo>
                  <a:lnTo>
                    <a:pt x="0" y="841"/>
                  </a:lnTo>
                  <a:close/>
                  <a:moveTo>
                    <a:pt x="18" y="19"/>
                  </a:moveTo>
                  <a:lnTo>
                    <a:pt x="454" y="19"/>
                  </a:lnTo>
                  <a:lnTo>
                    <a:pt x="454" y="823"/>
                  </a:lnTo>
                  <a:lnTo>
                    <a:pt x="18" y="823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rgbClr val="2D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xmlns="" id="{28158B3A-6DB1-45BF-A2F4-03F4B9E12ABB}"/>
                </a:ext>
              </a:extLst>
            </p:cNvPr>
            <p:cNvSpPr>
              <a:spLocks/>
            </p:cNvSpPr>
            <p:nvPr/>
          </p:nvSpPr>
          <p:spPr bwMode="gray">
            <a:xfrm>
              <a:off x="4223" y="1500"/>
              <a:ext cx="221" cy="436"/>
            </a:xfrm>
            <a:custGeom>
              <a:avLst/>
              <a:gdLst>
                <a:gd name="T0" fmla="*/ 221 w 221"/>
                <a:gd name="T1" fmla="*/ 436 h 436"/>
                <a:gd name="T2" fmla="*/ 0 w 221"/>
                <a:gd name="T3" fmla="*/ 369 h 436"/>
                <a:gd name="T4" fmla="*/ 0 w 221"/>
                <a:gd name="T5" fmla="*/ 0 h 436"/>
                <a:gd name="T6" fmla="*/ 221 w 221"/>
                <a:gd name="T7" fmla="*/ 0 h 436"/>
                <a:gd name="T8" fmla="*/ 221 w 221"/>
                <a:gd name="T9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436">
                  <a:moveTo>
                    <a:pt x="221" y="436"/>
                  </a:moveTo>
                  <a:lnTo>
                    <a:pt x="0" y="369"/>
                  </a:lnTo>
                  <a:lnTo>
                    <a:pt x="0" y="0"/>
                  </a:lnTo>
                  <a:lnTo>
                    <a:pt x="221" y="0"/>
                  </a:lnTo>
                  <a:lnTo>
                    <a:pt x="221" y="436"/>
                  </a:lnTo>
                  <a:close/>
                </a:path>
              </a:pathLst>
            </a:custGeom>
            <a:solidFill>
              <a:srgbClr val="3D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xmlns="" id="{26DAEC41-C8F5-421B-A8A5-580B1EC73903}"/>
                </a:ext>
              </a:extLst>
            </p:cNvPr>
            <p:cNvSpPr>
              <a:spLocks/>
            </p:cNvSpPr>
            <p:nvPr/>
          </p:nvSpPr>
          <p:spPr bwMode="gray">
            <a:xfrm>
              <a:off x="3036" y="1617"/>
              <a:ext cx="1577" cy="562"/>
            </a:xfrm>
            <a:custGeom>
              <a:avLst/>
              <a:gdLst>
                <a:gd name="T0" fmla="*/ 1577 w 1577"/>
                <a:gd name="T1" fmla="*/ 439 h 562"/>
                <a:gd name="T2" fmla="*/ 834 w 1577"/>
                <a:gd name="T3" fmla="*/ 0 h 562"/>
                <a:gd name="T4" fmla="*/ 0 w 1577"/>
                <a:gd name="T5" fmla="*/ 494 h 562"/>
                <a:gd name="T6" fmla="*/ 0 w 1577"/>
                <a:gd name="T7" fmla="*/ 562 h 562"/>
                <a:gd name="T8" fmla="*/ 871 w 1577"/>
                <a:gd name="T9" fmla="*/ 67 h 562"/>
                <a:gd name="T10" fmla="*/ 1552 w 1577"/>
                <a:gd name="T11" fmla="*/ 500 h 562"/>
                <a:gd name="T12" fmla="*/ 1577 w 1577"/>
                <a:gd name="T13" fmla="*/ 43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7" h="562">
                  <a:moveTo>
                    <a:pt x="1577" y="439"/>
                  </a:moveTo>
                  <a:lnTo>
                    <a:pt x="834" y="0"/>
                  </a:lnTo>
                  <a:lnTo>
                    <a:pt x="0" y="494"/>
                  </a:lnTo>
                  <a:lnTo>
                    <a:pt x="0" y="562"/>
                  </a:lnTo>
                  <a:lnTo>
                    <a:pt x="871" y="67"/>
                  </a:lnTo>
                  <a:lnTo>
                    <a:pt x="1552" y="500"/>
                  </a:lnTo>
                  <a:lnTo>
                    <a:pt x="1577" y="439"/>
                  </a:lnTo>
                  <a:close/>
                </a:path>
              </a:pathLst>
            </a:custGeom>
            <a:solidFill>
              <a:srgbClr val="000000">
                <a:alpha val="1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xmlns="" id="{B1B2B579-51A3-4164-BD69-B8ABF5196177}"/>
                </a:ext>
              </a:extLst>
            </p:cNvPr>
            <p:cNvSpPr>
              <a:spLocks/>
            </p:cNvSpPr>
            <p:nvPr/>
          </p:nvSpPr>
          <p:spPr bwMode="gray">
            <a:xfrm>
              <a:off x="2972" y="1470"/>
              <a:ext cx="1699" cy="678"/>
            </a:xfrm>
            <a:custGeom>
              <a:avLst/>
              <a:gdLst>
                <a:gd name="T0" fmla="*/ 1699 w 1699"/>
                <a:gd name="T1" fmla="*/ 500 h 678"/>
                <a:gd name="T2" fmla="*/ 852 w 1699"/>
                <a:gd name="T3" fmla="*/ 0 h 678"/>
                <a:gd name="T4" fmla="*/ 0 w 1699"/>
                <a:gd name="T5" fmla="*/ 500 h 678"/>
                <a:gd name="T6" fmla="*/ 0 w 1699"/>
                <a:gd name="T7" fmla="*/ 678 h 678"/>
                <a:gd name="T8" fmla="*/ 852 w 1699"/>
                <a:gd name="T9" fmla="*/ 178 h 678"/>
                <a:gd name="T10" fmla="*/ 1699 w 1699"/>
                <a:gd name="T11" fmla="*/ 678 h 678"/>
                <a:gd name="T12" fmla="*/ 1699 w 1699"/>
                <a:gd name="T13" fmla="*/ 50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9" h="678">
                  <a:moveTo>
                    <a:pt x="1699" y="500"/>
                  </a:moveTo>
                  <a:lnTo>
                    <a:pt x="852" y="0"/>
                  </a:lnTo>
                  <a:lnTo>
                    <a:pt x="0" y="500"/>
                  </a:lnTo>
                  <a:lnTo>
                    <a:pt x="0" y="678"/>
                  </a:lnTo>
                  <a:lnTo>
                    <a:pt x="852" y="178"/>
                  </a:lnTo>
                  <a:lnTo>
                    <a:pt x="1699" y="678"/>
                  </a:lnTo>
                  <a:lnTo>
                    <a:pt x="1699" y="500"/>
                  </a:lnTo>
                  <a:close/>
                </a:path>
              </a:pathLst>
            </a:custGeom>
            <a:solidFill>
              <a:srgbClr val="3D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Rectangle 18">
              <a:extLst>
                <a:ext uri="{FF2B5EF4-FFF2-40B4-BE49-F238E27FC236}">
                  <a16:creationId xmlns:a16="http://schemas.microsoft.com/office/drawing/2014/main" xmlns="" id="{C3955DAC-A112-485C-A4AE-9A20F2905B1E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177" y="1482"/>
              <a:ext cx="310" cy="95"/>
            </a:xfrm>
            <a:prstGeom prst="rect">
              <a:avLst/>
            </a:prstGeom>
            <a:solidFill>
              <a:srgbClr val="102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Rectangle 19">
              <a:extLst>
                <a:ext uri="{FF2B5EF4-FFF2-40B4-BE49-F238E27FC236}">
                  <a16:creationId xmlns:a16="http://schemas.microsoft.com/office/drawing/2014/main" xmlns="" id="{D363F39A-1493-4B68-8699-7F7E596965A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959" y="2234"/>
              <a:ext cx="448" cy="350"/>
            </a:xfrm>
            <a:prstGeom prst="rect">
              <a:avLst/>
            </a:prstGeom>
            <a:solidFill>
              <a:srgbClr val="E2EA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xmlns="" id="{8B68F36A-C2A4-401B-B8C7-8791F349508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953" y="2228"/>
              <a:ext cx="436" cy="408"/>
            </a:xfrm>
            <a:custGeom>
              <a:avLst/>
              <a:gdLst>
                <a:gd name="T0" fmla="*/ 0 w 460"/>
                <a:gd name="T1" fmla="*/ 460 h 460"/>
                <a:gd name="T2" fmla="*/ 460 w 460"/>
                <a:gd name="T3" fmla="*/ 460 h 460"/>
                <a:gd name="T4" fmla="*/ 460 w 460"/>
                <a:gd name="T5" fmla="*/ 0 h 460"/>
                <a:gd name="T6" fmla="*/ 0 w 460"/>
                <a:gd name="T7" fmla="*/ 0 h 460"/>
                <a:gd name="T8" fmla="*/ 0 w 460"/>
                <a:gd name="T9" fmla="*/ 460 h 460"/>
                <a:gd name="T10" fmla="*/ 245 w 460"/>
                <a:gd name="T11" fmla="*/ 24 h 460"/>
                <a:gd name="T12" fmla="*/ 436 w 460"/>
                <a:gd name="T13" fmla="*/ 24 h 460"/>
                <a:gd name="T14" fmla="*/ 436 w 460"/>
                <a:gd name="T15" fmla="*/ 221 h 460"/>
                <a:gd name="T16" fmla="*/ 245 w 460"/>
                <a:gd name="T17" fmla="*/ 221 h 460"/>
                <a:gd name="T18" fmla="*/ 245 w 460"/>
                <a:gd name="T19" fmla="*/ 24 h 460"/>
                <a:gd name="T20" fmla="*/ 245 w 460"/>
                <a:gd name="T21" fmla="*/ 248 h 460"/>
                <a:gd name="T22" fmla="*/ 436 w 460"/>
                <a:gd name="T23" fmla="*/ 248 h 460"/>
                <a:gd name="T24" fmla="*/ 436 w 460"/>
                <a:gd name="T25" fmla="*/ 435 h 460"/>
                <a:gd name="T26" fmla="*/ 245 w 460"/>
                <a:gd name="T27" fmla="*/ 435 h 460"/>
                <a:gd name="T28" fmla="*/ 245 w 460"/>
                <a:gd name="T29" fmla="*/ 248 h 460"/>
                <a:gd name="T30" fmla="*/ 25 w 460"/>
                <a:gd name="T31" fmla="*/ 24 h 460"/>
                <a:gd name="T32" fmla="*/ 215 w 460"/>
                <a:gd name="T33" fmla="*/ 24 h 460"/>
                <a:gd name="T34" fmla="*/ 215 w 460"/>
                <a:gd name="T35" fmla="*/ 221 h 460"/>
                <a:gd name="T36" fmla="*/ 25 w 460"/>
                <a:gd name="T37" fmla="*/ 221 h 460"/>
                <a:gd name="T38" fmla="*/ 25 w 460"/>
                <a:gd name="T39" fmla="*/ 24 h 460"/>
                <a:gd name="T40" fmla="*/ 25 w 460"/>
                <a:gd name="T41" fmla="*/ 248 h 460"/>
                <a:gd name="T42" fmla="*/ 215 w 460"/>
                <a:gd name="T43" fmla="*/ 248 h 460"/>
                <a:gd name="T44" fmla="*/ 215 w 460"/>
                <a:gd name="T45" fmla="*/ 435 h 460"/>
                <a:gd name="T46" fmla="*/ 25 w 460"/>
                <a:gd name="T47" fmla="*/ 435 h 460"/>
                <a:gd name="T48" fmla="*/ 25 w 460"/>
                <a:gd name="T49" fmla="*/ 248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0" h="460">
                  <a:moveTo>
                    <a:pt x="0" y="460"/>
                  </a:moveTo>
                  <a:lnTo>
                    <a:pt x="460" y="460"/>
                  </a:lnTo>
                  <a:lnTo>
                    <a:pt x="460" y="0"/>
                  </a:lnTo>
                  <a:lnTo>
                    <a:pt x="0" y="0"/>
                  </a:lnTo>
                  <a:lnTo>
                    <a:pt x="0" y="460"/>
                  </a:lnTo>
                  <a:close/>
                  <a:moveTo>
                    <a:pt x="245" y="24"/>
                  </a:moveTo>
                  <a:lnTo>
                    <a:pt x="436" y="24"/>
                  </a:lnTo>
                  <a:lnTo>
                    <a:pt x="436" y="221"/>
                  </a:lnTo>
                  <a:lnTo>
                    <a:pt x="245" y="221"/>
                  </a:lnTo>
                  <a:lnTo>
                    <a:pt x="245" y="24"/>
                  </a:lnTo>
                  <a:close/>
                  <a:moveTo>
                    <a:pt x="245" y="248"/>
                  </a:moveTo>
                  <a:lnTo>
                    <a:pt x="436" y="248"/>
                  </a:lnTo>
                  <a:lnTo>
                    <a:pt x="436" y="435"/>
                  </a:lnTo>
                  <a:lnTo>
                    <a:pt x="245" y="435"/>
                  </a:lnTo>
                  <a:lnTo>
                    <a:pt x="245" y="248"/>
                  </a:lnTo>
                  <a:close/>
                  <a:moveTo>
                    <a:pt x="25" y="24"/>
                  </a:moveTo>
                  <a:lnTo>
                    <a:pt x="215" y="24"/>
                  </a:lnTo>
                  <a:lnTo>
                    <a:pt x="215" y="221"/>
                  </a:lnTo>
                  <a:lnTo>
                    <a:pt x="25" y="221"/>
                  </a:lnTo>
                  <a:lnTo>
                    <a:pt x="25" y="24"/>
                  </a:lnTo>
                  <a:close/>
                  <a:moveTo>
                    <a:pt x="25" y="248"/>
                  </a:moveTo>
                  <a:lnTo>
                    <a:pt x="215" y="248"/>
                  </a:lnTo>
                  <a:lnTo>
                    <a:pt x="215" y="435"/>
                  </a:lnTo>
                  <a:lnTo>
                    <a:pt x="25" y="435"/>
                  </a:lnTo>
                  <a:lnTo>
                    <a:pt x="25" y="248"/>
                  </a:lnTo>
                  <a:close/>
                </a:path>
              </a:pathLst>
            </a:custGeom>
            <a:solidFill>
              <a:srgbClr val="A8B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xmlns="" id="{D4A81D9D-ACEA-420C-AFA8-CB042E1DE587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309" y="2295"/>
              <a:ext cx="439" cy="365"/>
            </a:xfrm>
            <a:custGeom>
              <a:avLst/>
              <a:gdLst>
                <a:gd name="T0" fmla="*/ 439 w 439"/>
                <a:gd name="T1" fmla="*/ 432 h 432"/>
                <a:gd name="T2" fmla="*/ 439 w 439"/>
                <a:gd name="T3" fmla="*/ 0 h 432"/>
                <a:gd name="T4" fmla="*/ 0 w 439"/>
                <a:gd name="T5" fmla="*/ 0 h 432"/>
                <a:gd name="T6" fmla="*/ 0 w 439"/>
                <a:gd name="T7" fmla="*/ 432 h 432"/>
                <a:gd name="T8" fmla="*/ 439 w 439"/>
                <a:gd name="T9" fmla="*/ 432 h 432"/>
                <a:gd name="T10" fmla="*/ 236 w 439"/>
                <a:gd name="T11" fmla="*/ 49 h 432"/>
                <a:gd name="T12" fmla="*/ 426 w 439"/>
                <a:gd name="T13" fmla="*/ 49 h 432"/>
                <a:gd name="T14" fmla="*/ 426 w 439"/>
                <a:gd name="T15" fmla="*/ 414 h 432"/>
                <a:gd name="T16" fmla="*/ 236 w 439"/>
                <a:gd name="T17" fmla="*/ 414 h 432"/>
                <a:gd name="T18" fmla="*/ 236 w 439"/>
                <a:gd name="T19" fmla="*/ 49 h 432"/>
                <a:gd name="T20" fmla="*/ 15 w 439"/>
                <a:gd name="T21" fmla="*/ 49 h 432"/>
                <a:gd name="T22" fmla="*/ 206 w 439"/>
                <a:gd name="T23" fmla="*/ 49 h 432"/>
                <a:gd name="T24" fmla="*/ 206 w 439"/>
                <a:gd name="T25" fmla="*/ 414 h 432"/>
                <a:gd name="T26" fmla="*/ 15 w 439"/>
                <a:gd name="T27" fmla="*/ 414 h 432"/>
                <a:gd name="T28" fmla="*/ 15 w 439"/>
                <a:gd name="T29" fmla="*/ 49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9" h="432">
                  <a:moveTo>
                    <a:pt x="439" y="432"/>
                  </a:moveTo>
                  <a:lnTo>
                    <a:pt x="439" y="0"/>
                  </a:lnTo>
                  <a:lnTo>
                    <a:pt x="0" y="0"/>
                  </a:lnTo>
                  <a:lnTo>
                    <a:pt x="0" y="432"/>
                  </a:lnTo>
                  <a:lnTo>
                    <a:pt x="439" y="432"/>
                  </a:lnTo>
                  <a:close/>
                  <a:moveTo>
                    <a:pt x="236" y="49"/>
                  </a:moveTo>
                  <a:lnTo>
                    <a:pt x="426" y="49"/>
                  </a:lnTo>
                  <a:lnTo>
                    <a:pt x="426" y="414"/>
                  </a:lnTo>
                  <a:lnTo>
                    <a:pt x="236" y="414"/>
                  </a:lnTo>
                  <a:lnTo>
                    <a:pt x="236" y="49"/>
                  </a:lnTo>
                  <a:close/>
                  <a:moveTo>
                    <a:pt x="15" y="49"/>
                  </a:moveTo>
                  <a:lnTo>
                    <a:pt x="206" y="49"/>
                  </a:lnTo>
                  <a:lnTo>
                    <a:pt x="206" y="414"/>
                  </a:lnTo>
                  <a:lnTo>
                    <a:pt x="15" y="414"/>
                  </a:lnTo>
                  <a:lnTo>
                    <a:pt x="15" y="49"/>
                  </a:lnTo>
                  <a:close/>
                </a:path>
              </a:pathLst>
            </a:custGeom>
            <a:solidFill>
              <a:srgbClr val="2D3C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3" name="Freeform 22">
              <a:extLst>
                <a:ext uri="{FF2B5EF4-FFF2-40B4-BE49-F238E27FC236}">
                  <a16:creationId xmlns:a16="http://schemas.microsoft.com/office/drawing/2014/main" xmlns="" id="{4C34228D-BF61-4863-91E9-A1758400ECA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929" y="2228"/>
              <a:ext cx="460" cy="423"/>
            </a:xfrm>
            <a:custGeom>
              <a:avLst/>
              <a:gdLst>
                <a:gd name="T0" fmla="*/ 484 w 512"/>
                <a:gd name="T1" fmla="*/ 454 h 494"/>
                <a:gd name="T2" fmla="*/ 484 w 512"/>
                <a:gd name="T3" fmla="*/ 0 h 494"/>
                <a:gd name="T4" fmla="*/ 24 w 512"/>
                <a:gd name="T5" fmla="*/ 0 h 494"/>
                <a:gd name="T6" fmla="*/ 24 w 512"/>
                <a:gd name="T7" fmla="*/ 460 h 494"/>
                <a:gd name="T8" fmla="*/ 0 w 512"/>
                <a:gd name="T9" fmla="*/ 485 h 494"/>
                <a:gd name="T10" fmla="*/ 9 w 512"/>
                <a:gd name="T11" fmla="*/ 494 h 494"/>
                <a:gd name="T12" fmla="*/ 512 w 512"/>
                <a:gd name="T13" fmla="*/ 494 h 494"/>
                <a:gd name="T14" fmla="*/ 500 w 512"/>
                <a:gd name="T15" fmla="*/ 454 h 494"/>
                <a:gd name="T16" fmla="*/ 484 w 512"/>
                <a:gd name="T17" fmla="*/ 454 h 494"/>
                <a:gd name="T18" fmla="*/ 269 w 512"/>
                <a:gd name="T19" fmla="*/ 24 h 494"/>
                <a:gd name="T20" fmla="*/ 460 w 512"/>
                <a:gd name="T21" fmla="*/ 24 h 494"/>
                <a:gd name="T22" fmla="*/ 460 w 512"/>
                <a:gd name="T23" fmla="*/ 221 h 494"/>
                <a:gd name="T24" fmla="*/ 269 w 512"/>
                <a:gd name="T25" fmla="*/ 221 h 494"/>
                <a:gd name="T26" fmla="*/ 269 w 512"/>
                <a:gd name="T27" fmla="*/ 24 h 494"/>
                <a:gd name="T28" fmla="*/ 269 w 512"/>
                <a:gd name="T29" fmla="*/ 248 h 494"/>
                <a:gd name="T30" fmla="*/ 460 w 512"/>
                <a:gd name="T31" fmla="*/ 248 h 494"/>
                <a:gd name="T32" fmla="*/ 460 w 512"/>
                <a:gd name="T33" fmla="*/ 435 h 494"/>
                <a:gd name="T34" fmla="*/ 269 w 512"/>
                <a:gd name="T35" fmla="*/ 435 h 494"/>
                <a:gd name="T36" fmla="*/ 269 w 512"/>
                <a:gd name="T37" fmla="*/ 248 h 494"/>
                <a:gd name="T38" fmla="*/ 49 w 512"/>
                <a:gd name="T39" fmla="*/ 24 h 494"/>
                <a:gd name="T40" fmla="*/ 239 w 512"/>
                <a:gd name="T41" fmla="*/ 24 h 494"/>
                <a:gd name="T42" fmla="*/ 239 w 512"/>
                <a:gd name="T43" fmla="*/ 221 h 494"/>
                <a:gd name="T44" fmla="*/ 49 w 512"/>
                <a:gd name="T45" fmla="*/ 221 h 494"/>
                <a:gd name="T46" fmla="*/ 49 w 512"/>
                <a:gd name="T47" fmla="*/ 24 h 494"/>
                <a:gd name="T48" fmla="*/ 49 w 512"/>
                <a:gd name="T49" fmla="*/ 248 h 494"/>
                <a:gd name="T50" fmla="*/ 239 w 512"/>
                <a:gd name="T51" fmla="*/ 248 h 494"/>
                <a:gd name="T52" fmla="*/ 239 w 512"/>
                <a:gd name="T53" fmla="*/ 435 h 494"/>
                <a:gd name="T54" fmla="*/ 49 w 512"/>
                <a:gd name="T55" fmla="*/ 435 h 494"/>
                <a:gd name="T56" fmla="*/ 49 w 512"/>
                <a:gd name="T57" fmla="*/ 248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2" h="494">
                  <a:moveTo>
                    <a:pt x="484" y="454"/>
                  </a:moveTo>
                  <a:lnTo>
                    <a:pt x="484" y="0"/>
                  </a:lnTo>
                  <a:lnTo>
                    <a:pt x="24" y="0"/>
                  </a:lnTo>
                  <a:lnTo>
                    <a:pt x="24" y="460"/>
                  </a:lnTo>
                  <a:lnTo>
                    <a:pt x="0" y="485"/>
                  </a:lnTo>
                  <a:lnTo>
                    <a:pt x="9" y="494"/>
                  </a:lnTo>
                  <a:lnTo>
                    <a:pt x="512" y="494"/>
                  </a:lnTo>
                  <a:lnTo>
                    <a:pt x="500" y="454"/>
                  </a:lnTo>
                  <a:lnTo>
                    <a:pt x="484" y="454"/>
                  </a:lnTo>
                  <a:close/>
                  <a:moveTo>
                    <a:pt x="269" y="24"/>
                  </a:moveTo>
                  <a:lnTo>
                    <a:pt x="460" y="24"/>
                  </a:lnTo>
                  <a:lnTo>
                    <a:pt x="460" y="221"/>
                  </a:lnTo>
                  <a:lnTo>
                    <a:pt x="269" y="221"/>
                  </a:lnTo>
                  <a:lnTo>
                    <a:pt x="269" y="24"/>
                  </a:lnTo>
                  <a:close/>
                  <a:moveTo>
                    <a:pt x="269" y="248"/>
                  </a:moveTo>
                  <a:lnTo>
                    <a:pt x="460" y="248"/>
                  </a:lnTo>
                  <a:lnTo>
                    <a:pt x="460" y="435"/>
                  </a:lnTo>
                  <a:lnTo>
                    <a:pt x="269" y="435"/>
                  </a:lnTo>
                  <a:lnTo>
                    <a:pt x="269" y="248"/>
                  </a:lnTo>
                  <a:close/>
                  <a:moveTo>
                    <a:pt x="49" y="24"/>
                  </a:moveTo>
                  <a:lnTo>
                    <a:pt x="239" y="24"/>
                  </a:lnTo>
                  <a:lnTo>
                    <a:pt x="239" y="221"/>
                  </a:lnTo>
                  <a:lnTo>
                    <a:pt x="49" y="221"/>
                  </a:lnTo>
                  <a:lnTo>
                    <a:pt x="49" y="24"/>
                  </a:lnTo>
                  <a:close/>
                  <a:moveTo>
                    <a:pt x="49" y="248"/>
                  </a:moveTo>
                  <a:lnTo>
                    <a:pt x="239" y="248"/>
                  </a:lnTo>
                  <a:lnTo>
                    <a:pt x="239" y="435"/>
                  </a:lnTo>
                  <a:lnTo>
                    <a:pt x="49" y="435"/>
                  </a:lnTo>
                  <a:lnTo>
                    <a:pt x="49" y="248"/>
                  </a:lnTo>
                  <a:close/>
                </a:path>
              </a:pathLst>
            </a:custGeom>
            <a:solidFill>
              <a:srgbClr val="A8B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23">
              <a:extLst>
                <a:ext uri="{FF2B5EF4-FFF2-40B4-BE49-F238E27FC236}">
                  <a16:creationId xmlns:a16="http://schemas.microsoft.com/office/drawing/2014/main" xmlns="" id="{232354AE-D67D-41D0-A87A-66A69138119D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929" y="2221"/>
              <a:ext cx="448" cy="415"/>
            </a:xfrm>
            <a:custGeom>
              <a:avLst/>
              <a:gdLst>
                <a:gd name="T0" fmla="*/ 478 w 500"/>
                <a:gd name="T1" fmla="*/ 461 h 492"/>
                <a:gd name="T2" fmla="*/ 478 w 500"/>
                <a:gd name="T3" fmla="*/ 0 h 492"/>
                <a:gd name="T4" fmla="*/ 18 w 500"/>
                <a:gd name="T5" fmla="*/ 0 h 492"/>
                <a:gd name="T6" fmla="*/ 18 w 500"/>
                <a:gd name="T7" fmla="*/ 461 h 492"/>
                <a:gd name="T8" fmla="*/ 0 w 500"/>
                <a:gd name="T9" fmla="*/ 461 h 492"/>
                <a:gd name="T10" fmla="*/ 0 w 500"/>
                <a:gd name="T11" fmla="*/ 492 h 492"/>
                <a:gd name="T12" fmla="*/ 500 w 500"/>
                <a:gd name="T13" fmla="*/ 492 h 492"/>
                <a:gd name="T14" fmla="*/ 500 w 500"/>
                <a:gd name="T15" fmla="*/ 461 h 492"/>
                <a:gd name="T16" fmla="*/ 478 w 500"/>
                <a:gd name="T17" fmla="*/ 461 h 492"/>
                <a:gd name="T18" fmla="*/ 263 w 500"/>
                <a:gd name="T19" fmla="*/ 28 h 492"/>
                <a:gd name="T20" fmla="*/ 454 w 500"/>
                <a:gd name="T21" fmla="*/ 28 h 492"/>
                <a:gd name="T22" fmla="*/ 454 w 500"/>
                <a:gd name="T23" fmla="*/ 221 h 492"/>
                <a:gd name="T24" fmla="*/ 263 w 500"/>
                <a:gd name="T25" fmla="*/ 221 h 492"/>
                <a:gd name="T26" fmla="*/ 263 w 500"/>
                <a:gd name="T27" fmla="*/ 28 h 492"/>
                <a:gd name="T28" fmla="*/ 263 w 500"/>
                <a:gd name="T29" fmla="*/ 252 h 492"/>
                <a:gd name="T30" fmla="*/ 454 w 500"/>
                <a:gd name="T31" fmla="*/ 252 h 492"/>
                <a:gd name="T32" fmla="*/ 454 w 500"/>
                <a:gd name="T33" fmla="*/ 436 h 492"/>
                <a:gd name="T34" fmla="*/ 263 w 500"/>
                <a:gd name="T35" fmla="*/ 436 h 492"/>
                <a:gd name="T36" fmla="*/ 263 w 500"/>
                <a:gd name="T37" fmla="*/ 252 h 492"/>
                <a:gd name="T38" fmla="*/ 43 w 500"/>
                <a:gd name="T39" fmla="*/ 28 h 492"/>
                <a:gd name="T40" fmla="*/ 233 w 500"/>
                <a:gd name="T41" fmla="*/ 28 h 492"/>
                <a:gd name="T42" fmla="*/ 233 w 500"/>
                <a:gd name="T43" fmla="*/ 221 h 492"/>
                <a:gd name="T44" fmla="*/ 43 w 500"/>
                <a:gd name="T45" fmla="*/ 221 h 492"/>
                <a:gd name="T46" fmla="*/ 43 w 500"/>
                <a:gd name="T47" fmla="*/ 28 h 492"/>
                <a:gd name="T48" fmla="*/ 43 w 500"/>
                <a:gd name="T49" fmla="*/ 252 h 492"/>
                <a:gd name="T50" fmla="*/ 233 w 500"/>
                <a:gd name="T51" fmla="*/ 252 h 492"/>
                <a:gd name="T52" fmla="*/ 233 w 500"/>
                <a:gd name="T53" fmla="*/ 436 h 492"/>
                <a:gd name="T54" fmla="*/ 43 w 500"/>
                <a:gd name="T55" fmla="*/ 436 h 492"/>
                <a:gd name="T56" fmla="*/ 43 w 500"/>
                <a:gd name="T57" fmla="*/ 25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0" h="492">
                  <a:moveTo>
                    <a:pt x="478" y="461"/>
                  </a:moveTo>
                  <a:lnTo>
                    <a:pt x="478" y="0"/>
                  </a:lnTo>
                  <a:lnTo>
                    <a:pt x="18" y="0"/>
                  </a:lnTo>
                  <a:lnTo>
                    <a:pt x="18" y="461"/>
                  </a:lnTo>
                  <a:lnTo>
                    <a:pt x="0" y="461"/>
                  </a:lnTo>
                  <a:lnTo>
                    <a:pt x="0" y="492"/>
                  </a:lnTo>
                  <a:lnTo>
                    <a:pt x="500" y="492"/>
                  </a:lnTo>
                  <a:lnTo>
                    <a:pt x="500" y="461"/>
                  </a:lnTo>
                  <a:lnTo>
                    <a:pt x="478" y="461"/>
                  </a:lnTo>
                  <a:close/>
                  <a:moveTo>
                    <a:pt x="263" y="28"/>
                  </a:moveTo>
                  <a:lnTo>
                    <a:pt x="454" y="28"/>
                  </a:lnTo>
                  <a:lnTo>
                    <a:pt x="454" y="221"/>
                  </a:lnTo>
                  <a:lnTo>
                    <a:pt x="263" y="221"/>
                  </a:lnTo>
                  <a:lnTo>
                    <a:pt x="263" y="28"/>
                  </a:lnTo>
                  <a:close/>
                  <a:moveTo>
                    <a:pt x="263" y="252"/>
                  </a:moveTo>
                  <a:lnTo>
                    <a:pt x="454" y="252"/>
                  </a:lnTo>
                  <a:lnTo>
                    <a:pt x="454" y="436"/>
                  </a:lnTo>
                  <a:lnTo>
                    <a:pt x="263" y="436"/>
                  </a:lnTo>
                  <a:lnTo>
                    <a:pt x="263" y="252"/>
                  </a:lnTo>
                  <a:close/>
                  <a:moveTo>
                    <a:pt x="43" y="28"/>
                  </a:moveTo>
                  <a:lnTo>
                    <a:pt x="233" y="28"/>
                  </a:lnTo>
                  <a:lnTo>
                    <a:pt x="233" y="221"/>
                  </a:lnTo>
                  <a:lnTo>
                    <a:pt x="43" y="221"/>
                  </a:lnTo>
                  <a:lnTo>
                    <a:pt x="43" y="28"/>
                  </a:lnTo>
                  <a:close/>
                  <a:moveTo>
                    <a:pt x="43" y="252"/>
                  </a:moveTo>
                  <a:lnTo>
                    <a:pt x="233" y="252"/>
                  </a:lnTo>
                  <a:lnTo>
                    <a:pt x="233" y="436"/>
                  </a:lnTo>
                  <a:lnTo>
                    <a:pt x="43" y="436"/>
                  </a:lnTo>
                  <a:lnTo>
                    <a:pt x="43" y="252"/>
                  </a:lnTo>
                  <a:close/>
                </a:path>
              </a:pathLst>
            </a:custGeom>
            <a:solidFill>
              <a:srgbClr val="3D51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Oval 25">
              <a:extLst>
                <a:ext uri="{FF2B5EF4-FFF2-40B4-BE49-F238E27FC236}">
                  <a16:creationId xmlns:a16="http://schemas.microsoft.com/office/drawing/2014/main" xmlns="" id="{84DC08E9-5C49-41D4-9326-648CADDB04B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699" y="2660"/>
              <a:ext cx="46" cy="46"/>
            </a:xfrm>
            <a:prstGeom prst="ellipse">
              <a:avLst/>
            </a:prstGeom>
            <a:solidFill>
              <a:srgbClr val="D5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Oval 26">
              <a:extLst>
                <a:ext uri="{FF2B5EF4-FFF2-40B4-BE49-F238E27FC236}">
                  <a16:creationId xmlns:a16="http://schemas.microsoft.com/office/drawing/2014/main" xmlns="" id="{9EC7D5AE-B814-4B8A-A4D7-486A66F1CF6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711" y="2670"/>
              <a:ext cx="21" cy="2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xmlns="" id="{8ACCC899-C880-45F9-BC7B-F12BA958B846}"/>
              </a:ext>
            </a:extLst>
          </p:cNvPr>
          <p:cNvCxnSpPr/>
          <p:nvPr/>
        </p:nvCxnSpPr>
        <p:spPr bwMode="auto">
          <a:xfrm flipV="1">
            <a:off x="3429000" y="3886200"/>
            <a:ext cx="0" cy="1694672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174C8E">
                <a:alpha val="84000"/>
              </a:srgb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Textfeld 47">
            <a:extLst>
              <a:ext uri="{FF2B5EF4-FFF2-40B4-BE49-F238E27FC236}">
                <a16:creationId xmlns:a16="http://schemas.microsoft.com/office/drawing/2014/main" xmlns="" id="{61647239-420F-4971-843D-20793F4EA3C7}"/>
              </a:ext>
            </a:extLst>
          </p:cNvPr>
          <p:cNvSpPr txBox="1"/>
          <p:nvPr/>
        </p:nvSpPr>
        <p:spPr>
          <a:xfrm>
            <a:off x="2743200" y="3958636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10m</a:t>
            </a:r>
          </a:p>
        </p:txBody>
      </p: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xmlns="" id="{7E2D2569-79AC-4681-973E-BFC64AAF4E20}"/>
              </a:ext>
            </a:extLst>
          </p:cNvPr>
          <p:cNvCxnSpPr>
            <a:cxnSpLocks/>
          </p:cNvCxnSpPr>
          <p:nvPr/>
        </p:nvCxnSpPr>
        <p:spPr bwMode="auto">
          <a:xfrm>
            <a:off x="4191000" y="6019800"/>
            <a:ext cx="2700000" cy="0"/>
          </a:xfrm>
          <a:prstGeom prst="straightConnector1">
            <a:avLst/>
          </a:prstGeom>
          <a:solidFill>
            <a:srgbClr val="00CC99"/>
          </a:solidFill>
          <a:ln w="19050" cap="flat" cmpd="sng" algn="ctr">
            <a:solidFill>
              <a:srgbClr val="174C8E">
                <a:alpha val="84000"/>
              </a:srgb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xmlns="" id="{13836288-EFFF-4711-A202-C76F16DDECF7}"/>
              </a:ext>
            </a:extLst>
          </p:cNvPr>
          <p:cNvSpPr txBox="1"/>
          <p:nvPr/>
        </p:nvSpPr>
        <p:spPr>
          <a:xfrm>
            <a:off x="5254507" y="5943600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15m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xmlns="" id="{E378CCF5-B86C-4E76-ADDF-BB587701B2C5}"/>
              </a:ext>
            </a:extLst>
          </p:cNvPr>
          <p:cNvSpPr txBox="1"/>
          <p:nvPr/>
        </p:nvSpPr>
        <p:spPr>
          <a:xfrm>
            <a:off x="6705600" y="3546747"/>
            <a:ext cx="2258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10 </a:t>
            </a:r>
            <a:r>
              <a:rPr lang="de-DE" sz="2000" dirty="0" smtClean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m </a:t>
            </a:r>
            <a:r>
              <a:rPr lang="en-AU" altLang="de-DE" sz="2000" dirty="0" smtClean="0">
                <a:solidFill>
                  <a:srgbClr val="174C8E"/>
                </a:solidFill>
                <a:latin typeface="Arial" panose="020B0604020202020204" pitchFamily="34" charset="0"/>
                <a:cs typeface="Arial" pitchFamily="34" charset="0"/>
              </a:rPr>
              <a:t>× </a:t>
            </a:r>
            <a:r>
              <a:rPr lang="de-DE" sz="2000" dirty="0" smtClean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1,5 </a:t>
            </a:r>
            <a:r>
              <a:rPr lang="de-DE" sz="2000" dirty="0">
                <a:solidFill>
                  <a:srgbClr val="174C8E"/>
                </a:solidFill>
                <a:latin typeface="Arial" pitchFamily="34" charset="0"/>
                <a:ea typeface="+mn-ea"/>
                <a:cs typeface="Arial" pitchFamily="34" charset="0"/>
                <a:sym typeface="Times" panose="02020603050405020304" pitchFamily="18" charset="0"/>
              </a:rPr>
              <a:t>= 15 m</a:t>
            </a:r>
          </a:p>
        </p:txBody>
      </p:sp>
      <p:sp>
        <p:nvSpPr>
          <p:cNvPr id="56" name="Rectangle  25">
            <a:extLst>
              <a:ext uri="{FF2B5EF4-FFF2-40B4-BE49-F238E27FC236}">
                <a16:creationId xmlns:a16="http://schemas.microsoft.com/office/drawing/2014/main" xmlns="" id="{85F02364-3044-4419-833E-B30E947C1F10}"/>
              </a:ext>
            </a:extLst>
          </p:cNvPr>
          <p:cNvSpPr/>
          <p:nvPr/>
        </p:nvSpPr>
        <p:spPr bwMode="gray">
          <a:xfrm rot="16200000">
            <a:off x="6297764" y="5149510"/>
            <a:ext cx="1355518" cy="108370"/>
          </a:xfrm>
          <a:custGeom>
            <a:avLst/>
            <a:gdLst/>
            <a:ahLst/>
            <a:cxnLst/>
            <a:rect l="l" t="t" r="r" b="b"/>
            <a:pathLst>
              <a:path w="146594" h="1357039">
                <a:moveTo>
                  <a:pt x="146594" y="0"/>
                </a:moveTo>
                <a:lnTo>
                  <a:pt x="146594" y="1357039"/>
                </a:lnTo>
                <a:lnTo>
                  <a:pt x="0" y="134651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tile tx="0" ty="0" sx="100000" sy="100000" flip="none" algn="tl"/>
          </a:blipFill>
          <a:ln w="952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750"/>
              </a:spcAft>
            </a:pPr>
            <a:endParaRPr lang="en-US" sz="1350" dirty="0"/>
          </a:p>
        </p:txBody>
      </p:sp>
      <p:sp>
        <p:nvSpPr>
          <p:cNvPr id="57" name="Arrow">
            <a:extLst>
              <a:ext uri="{FF2B5EF4-FFF2-40B4-BE49-F238E27FC236}">
                <a16:creationId xmlns:a16="http://schemas.microsoft.com/office/drawing/2014/main" xmlns="" id="{B224AD2B-8C51-44AB-959E-9C934F02C5D8}"/>
              </a:ext>
            </a:extLst>
          </p:cNvPr>
          <p:cNvSpPr/>
          <p:nvPr/>
        </p:nvSpPr>
        <p:spPr bwMode="gray">
          <a:xfrm rot="21414268">
            <a:off x="6613831" y="4618081"/>
            <a:ext cx="831753" cy="215590"/>
          </a:xfrm>
          <a:prstGeom prst="homePlate">
            <a:avLst>
              <a:gd name="adj" fmla="val 40822"/>
            </a:avLst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750"/>
              </a:spcAft>
            </a:pPr>
            <a:r>
              <a:rPr lang="en-US" sz="13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Safe Area</a:t>
            </a:r>
          </a:p>
        </p:txBody>
      </p:sp>
      <p:sp>
        <p:nvSpPr>
          <p:cNvPr id="58" name="Arrow">
            <a:extLst>
              <a:ext uri="{FF2B5EF4-FFF2-40B4-BE49-F238E27FC236}">
                <a16:creationId xmlns:a16="http://schemas.microsoft.com/office/drawing/2014/main" xmlns="" id="{10E612EC-27F2-4192-AAAC-FAFD7EC9C314}"/>
              </a:ext>
            </a:extLst>
          </p:cNvPr>
          <p:cNvSpPr/>
          <p:nvPr/>
        </p:nvSpPr>
        <p:spPr bwMode="gray">
          <a:xfrm rot="21292646" flipH="1">
            <a:off x="6483444" y="4925816"/>
            <a:ext cx="1031610" cy="215590"/>
          </a:xfrm>
          <a:prstGeom prst="homePlate">
            <a:avLst>
              <a:gd name="adj" fmla="val 40822"/>
            </a:avLst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Aft>
                <a:spcPts val="750"/>
              </a:spcAft>
            </a:pPr>
            <a:r>
              <a:rPr lang="en-US" sz="1300" b="1" dirty="0">
                <a:solidFill>
                  <a:srgbClr val="C00000"/>
                </a:solidFill>
                <a:latin typeface="Arial Narrow" panose="020B0606020202030204" pitchFamily="34" charset="0"/>
              </a:rPr>
              <a:t>Danger Zone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5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75CCAEA-00B3-43CB-9D59-C0DD49D8CC4A}"/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customXml/itemProps5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601</Words>
  <Characters>0</Characters>
  <Application>Microsoft Office PowerPoint</Application>
  <PresentationFormat>Bildschirmpräsentation (4:3)</PresentationFormat>
  <Lines>0</Lines>
  <Paragraphs>98</Paragraphs>
  <Slides>12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5" baseType="lpstr">
      <vt:lpstr>ＭＳ ゴシック</vt:lpstr>
      <vt:lpstr>MS PGothic</vt:lpstr>
      <vt:lpstr>MS PGothic</vt:lpstr>
      <vt:lpstr>Arial</vt:lpstr>
      <vt:lpstr>Arial Narrow</vt:lpstr>
      <vt:lpstr>Avenir Medium</vt:lpstr>
      <vt:lpstr>Calibri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Coordination and planning of rescue work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Controlling the Scene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356</cp:revision>
  <dcterms:created xsi:type="dcterms:W3CDTF">2009-07-08T19:39:17Z</dcterms:created>
  <dcterms:modified xsi:type="dcterms:W3CDTF">2024-05-06T10:12:33Z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